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1" r:id="rId3"/>
    <p:sldId id="276" r:id="rId4"/>
    <p:sldId id="280" r:id="rId5"/>
    <p:sldId id="279" r:id="rId6"/>
    <p:sldId id="260" r:id="rId7"/>
    <p:sldId id="267" r:id="rId8"/>
    <p:sldId id="272" r:id="rId9"/>
    <p:sldId id="266" r:id="rId10"/>
    <p:sldId id="278" r:id="rId11"/>
    <p:sldId id="273" r:id="rId12"/>
    <p:sldId id="274" r:id="rId13"/>
    <p:sldId id="270" r:id="rId14"/>
    <p:sldId id="27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279"/>
    <a:srgbClr val="F0E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4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D540B-E91D-4571-BF86-94FE02110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1399CC7-B845-465E-ABAA-7D405927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43F522-B24C-4504-B207-86740E9F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EB9C77-FD58-441B-A49C-52665129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981EDA-C97D-4B7E-9FCD-F81AC425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54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906B06-10FC-484F-B8FB-30D5EFAC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58DAED5-F219-4BB9-B022-BA3EB9993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068D25-654A-4FEB-9BBD-F5C0D055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E5364D-9644-4F2D-B576-14851DDD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32D22-3F7A-41EE-BD29-C51D92B3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4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C88163F-81DC-4C07-979B-FF5158EF3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8290F36-1770-4FA2-B4A2-CA46391B8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C52403-5686-4760-9B1B-6CFDC139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5339A-6B09-40AC-9D90-22367A31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B764CF-E8D2-4DEF-AC21-76C0E130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5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D0DA64-3DA8-476D-BF18-1D408FC9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C339DB-B53E-4BD5-B896-77239AD7F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09C3D3-E722-4C1E-A3BD-3D574627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9072B0-6E3C-48E4-8AC4-620241E8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BE9CBA-7042-40FE-BF11-1C6D06C7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7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1D3F54-26D2-4516-867D-26B00F13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295482-2429-45CF-A564-FD2EA0374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28CA10-2BBD-4360-911F-F1A703BA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834130-79E9-46B0-97CF-1C773BC1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3D61F9-D059-4701-AEFA-CAC3959B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50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197D0-833F-4408-A9F0-3411143A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C18F2C-2CD2-4F33-A247-CD27CA93D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7D9D14-30FB-4D11-BFDC-174F0ED8F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AC61EE-A3ED-4060-9E33-1C825FE8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AB0F70-E2E2-43D0-AA3B-BF65DA6B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470AA4-A205-4F70-BB99-8DD5AC8B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107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19B7AF-6A5D-44CA-9E7A-0D514BC6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7613DE-2E64-4D32-B6BC-A730A1AF3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6FF1EC-7F6F-464F-8D08-6DA25DD61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22D01EE-F0C2-4FE1-904F-D70E1A8D6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B687FF-1531-472B-8356-8F061D0E5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EDA9C7A-8700-48EE-9D30-F8E13530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14E0C20-8745-47A2-89D7-4A9F7CA1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A0B0AF5-E780-4A21-973A-58EA2621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81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8305B-9DFD-464D-AFF8-52097D99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05F78B-5F08-4D79-B35D-941DCC2A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D6326B-3EB4-493D-B112-4B3C9451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07674D-D0C3-4F00-80A4-2CD2815B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40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D0C4BBB-9849-4218-A071-7CCA4497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0B8B935-E968-45CC-8658-0A96AE12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108E77-0C40-404F-95CF-9DCCD70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61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195030-E08E-4499-8178-EFE91FDF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493576-738E-41D4-A066-42AFDD6A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4415B0-BAFD-4EFD-B685-E87DCB31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CDC0DB-6C00-4470-8945-F88DF510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DB4592C-8D6E-465D-A4BF-5FEDCE88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B42632-E0B9-4AFE-BBC3-A381325B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62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F89B6-4B81-44D3-B216-E1AB2AEC7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6FD92C-8358-4595-A47F-13B56A6D8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1AB581-0703-480E-8345-264ECE410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9E2875-5648-45DB-BAF4-402267DB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577216D-85D5-4F9C-B534-AC918164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D6C65D-00BF-43A4-BDDE-4CDE4094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6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00E1F90-72FC-42FC-AFA5-3F04B366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96C57E-CF80-4E49-9B37-9E4F330B1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3BD470-4313-4A51-A8B3-DE0A5112C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C888-E694-4783-BECE-E5B843093D53}" type="datetimeFigureOut">
              <a:rPr lang="sv-SE" smtClean="0"/>
              <a:t>2021-11-15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9A163-BD1D-4E56-95CB-009304C7E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3506E2-E3E9-493E-81C8-D852DDFDD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925B-A54F-479D-BD35-13A8EE916F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25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.e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.em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2.em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2.emf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A494034-7DC5-5046-8AC6-C8BA12A84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E80D2A52-A936-C84F-90C3-D4C8F60E0608}"/>
              </a:ext>
            </a:extLst>
          </p:cNvPr>
          <p:cNvGrpSpPr/>
          <p:nvPr/>
        </p:nvGrpSpPr>
        <p:grpSpPr>
          <a:xfrm>
            <a:off x="0" y="230588"/>
            <a:ext cx="10909190" cy="5132567"/>
            <a:chOff x="0" y="0"/>
            <a:chExt cx="8643068" cy="4405023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0AAC500-7DD7-DF4C-B70D-C8024ACFBBC6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181718B-4BB6-6B43-BD64-D5EF339D0830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E54E1331-1075-7D49-987C-0169609122AB}"/>
              </a:ext>
            </a:extLst>
          </p:cNvPr>
          <p:cNvGrpSpPr/>
          <p:nvPr/>
        </p:nvGrpSpPr>
        <p:grpSpPr>
          <a:xfrm>
            <a:off x="0" y="1501766"/>
            <a:ext cx="10193572" cy="5279666"/>
            <a:chOff x="0" y="0"/>
            <a:chExt cx="8643068" cy="4405023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93A6141-ED84-D94B-85C2-BFCA0D88A9EE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C6B9D761-51A7-9F42-B874-D4AB2262E409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675CE3D4-DB67-5E4E-AB14-4102CAF9AC0E}"/>
              </a:ext>
            </a:extLst>
          </p:cNvPr>
          <p:cNvSpPr txBox="1"/>
          <p:nvPr/>
        </p:nvSpPr>
        <p:spPr>
          <a:xfrm>
            <a:off x="623394" y="688021"/>
            <a:ext cx="10185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DAGLIGVARUKARTAN 2021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53FBD21-DC5A-D844-9B5D-DB2B66FC4319}"/>
              </a:ext>
            </a:extLst>
          </p:cNvPr>
          <p:cNvSpPr txBox="1"/>
          <p:nvPr/>
        </p:nvSpPr>
        <p:spPr>
          <a:xfrm>
            <a:off x="659022" y="418897"/>
            <a:ext cx="1018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DLF, DELFI OCH DAGLIGVARUNYTT PRESENTERAR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58B40679-EC5D-1C4A-B697-C9137FC5D71C}"/>
              </a:ext>
            </a:extLst>
          </p:cNvPr>
          <p:cNvGrpSpPr/>
          <p:nvPr/>
        </p:nvGrpSpPr>
        <p:grpSpPr>
          <a:xfrm>
            <a:off x="9269675" y="6335609"/>
            <a:ext cx="2922325" cy="430304"/>
            <a:chOff x="9269675" y="6335609"/>
            <a:chExt cx="2922325" cy="430304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7A3C4EEF-CAFD-0443-9F52-2EF515BC597D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D0DEAAF5-08CF-6C44-B5D5-70502130F685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911E36C5-95B4-B444-979E-A775B598037A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6D4ED592-A749-4843-8A02-D59E29290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5222FD3D-D1CB-9C48-B1AA-630CCB1948CD}"/>
              </a:ext>
            </a:extLst>
          </p:cNvPr>
          <p:cNvSpPr txBox="1"/>
          <p:nvPr/>
        </p:nvSpPr>
        <p:spPr>
          <a:xfrm>
            <a:off x="623394" y="1797013"/>
            <a:ext cx="8090097" cy="331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20"/>
              </a:lnSpc>
            </a:pP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Försäljningstalen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avser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helåret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2020.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Marknaden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har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definierats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försäljningen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inklusive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moms)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traditionella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kedjorna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Uppgifterna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kommer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från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årsredovisningar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företagens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rapportering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ts val="232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ts val="2320"/>
              </a:lnSpc>
            </a:pP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Kalenderår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avses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samtliga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utom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Lidl, vars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verksamhetsår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från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mars till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februari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 de fall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försäljning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rapporteras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exklusive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moms har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generell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momssats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16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procent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adderats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ts val="232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ts val="232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Fakta om de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olika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regionerna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kommer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från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Delfi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Marknadspartner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avser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endast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dagligvaruförsäljning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grund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revideringar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marknadstal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ska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jämförelser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mellan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olika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årgångar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Dagligvarukartan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göras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försiktighet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95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977595-9C6B-E14E-BE61-3F41480BA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E8116F0-2981-984F-94E1-CDCEBDECD5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9CFF1E9-78DF-0644-8FAB-F9CBA9107D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B389669-CB2D-CA48-9462-74E783D55D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715F2D82-5876-DA4D-B1AF-B48768D09C8E}"/>
              </a:ext>
            </a:extLst>
          </p:cNvPr>
          <p:cNvGrpSpPr/>
          <p:nvPr/>
        </p:nvGrpSpPr>
        <p:grpSpPr>
          <a:xfrm>
            <a:off x="1" y="0"/>
            <a:ext cx="8643067" cy="4882101"/>
            <a:chOff x="1" y="0"/>
            <a:chExt cx="8643067" cy="4882101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74A7650-44F2-2149-A28D-E7C404B0A444}"/>
                </a:ext>
              </a:extLst>
            </p:cNvPr>
            <p:cNvSpPr/>
            <p:nvPr/>
          </p:nvSpPr>
          <p:spPr>
            <a:xfrm>
              <a:off x="1" y="0"/>
              <a:ext cx="7911548" cy="4882101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BC88B396-565F-304E-9708-7833A2A5DCEA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82CC9ACE-D283-DB45-89DD-623F5AB60B7A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C38F2F6C-3809-364E-8A0C-330D3982F993}"/>
              </a:ext>
            </a:extLst>
          </p:cNvPr>
          <p:cNvGrpSpPr/>
          <p:nvPr/>
        </p:nvGrpSpPr>
        <p:grpSpPr>
          <a:xfrm>
            <a:off x="9133111" y="6204982"/>
            <a:ext cx="2922325" cy="430304"/>
            <a:chOff x="9269675" y="6335609"/>
            <a:chExt cx="2922325" cy="430304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FE5539E8-1C60-EC47-B1E5-E2879A364D6B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C0CFBE43-1C14-9F4A-A3A0-3D142690213D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2887162-617E-604B-9615-4B84F12C4499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018B8449-3240-9342-A1EA-19051B204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C9D908A-3D7C-B24A-A5B2-139A92AF9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69" y="2546019"/>
            <a:ext cx="6465417" cy="3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3882447-0273-D54E-B52E-74F8F8531D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2094689-364B-E34F-87C3-BD9B3790A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A100E846-C4D1-AF4D-B0B2-50729DB5AFE7}"/>
              </a:ext>
            </a:extLst>
          </p:cNvPr>
          <p:cNvGrpSpPr/>
          <p:nvPr/>
        </p:nvGrpSpPr>
        <p:grpSpPr>
          <a:xfrm>
            <a:off x="1" y="0"/>
            <a:ext cx="8643067" cy="4882101"/>
            <a:chOff x="1" y="0"/>
            <a:chExt cx="8643067" cy="48821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363AC5E-AC2C-6344-8C46-4829D772103E}"/>
                </a:ext>
              </a:extLst>
            </p:cNvPr>
            <p:cNvSpPr/>
            <p:nvPr/>
          </p:nvSpPr>
          <p:spPr>
            <a:xfrm>
              <a:off x="1" y="0"/>
              <a:ext cx="7911548" cy="4882101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A394032-0D73-C642-8747-E671B9BEE067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75880A28-20B9-4C4C-973D-C92099A91222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1DF97D0-B1A5-D84E-9CD4-7182DD812223}"/>
              </a:ext>
            </a:extLst>
          </p:cNvPr>
          <p:cNvGrpSpPr/>
          <p:nvPr/>
        </p:nvGrpSpPr>
        <p:grpSpPr>
          <a:xfrm>
            <a:off x="9133111" y="6204982"/>
            <a:ext cx="2922325" cy="430304"/>
            <a:chOff x="9269675" y="6335609"/>
            <a:chExt cx="2922325" cy="430304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09F10816-C5F8-1946-B28D-C65B316155FD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FCB2C5CC-50EE-5743-B909-B4CA8FF230C5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91B08654-2A7F-DF42-9CB3-4B8369783422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589A728E-99A5-8A45-86D4-CE8CB3AFC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567A6DAF-EC06-9F4E-8538-55EB6A0F5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67" y="2546017"/>
            <a:ext cx="6517143" cy="31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1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C39E8B-3B57-406A-B7E4-BF2192D5BA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D111B50-8DB0-454D-8038-13EA172E99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3BDF3B2-9B8B-3B46-ABAE-159D63F35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CA9854A6-5687-AB45-9C80-042F6EEF5D6F}"/>
              </a:ext>
            </a:extLst>
          </p:cNvPr>
          <p:cNvGrpSpPr/>
          <p:nvPr/>
        </p:nvGrpSpPr>
        <p:grpSpPr>
          <a:xfrm>
            <a:off x="1" y="125649"/>
            <a:ext cx="8643067" cy="4882101"/>
            <a:chOff x="1" y="0"/>
            <a:chExt cx="8643067" cy="488210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C260ABA3-1343-EC4D-9475-E44CCC7B85A1}"/>
                </a:ext>
              </a:extLst>
            </p:cNvPr>
            <p:cNvSpPr/>
            <p:nvPr/>
          </p:nvSpPr>
          <p:spPr>
            <a:xfrm>
              <a:off x="1" y="0"/>
              <a:ext cx="7911548" cy="4882101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771679A-488B-D84A-B1BF-99CEA160C692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7BF9B2B4-15D9-D44A-AEF6-089D12AA38EA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CCC5B174-4194-0D4A-8FFC-F2C90CC7B674}"/>
              </a:ext>
            </a:extLst>
          </p:cNvPr>
          <p:cNvGrpSpPr/>
          <p:nvPr/>
        </p:nvGrpSpPr>
        <p:grpSpPr>
          <a:xfrm>
            <a:off x="9133111" y="6174502"/>
            <a:ext cx="2922325" cy="430304"/>
            <a:chOff x="9269675" y="6335609"/>
            <a:chExt cx="2922325" cy="430304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2659476-5F33-6040-AC63-0E343420ABA7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1BF132A-8CA3-254D-9F0F-F84BB22F0081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73ED189-35E5-994E-9B54-8C4829F2EEB5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00A9799F-F3DC-4F4B-841C-2E698007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A822CAD-EDED-BF4A-9FD4-52F3AB0A8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79" y="2563651"/>
            <a:ext cx="6517140" cy="3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17C9ABA-F8D8-4937-9CB6-1436BF0E9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D9E32B5-9D94-0E43-92CC-7AA1DD250D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20E2AF3-6903-944C-B37C-7112577B7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CA8228EC-2E8A-EA43-BB2C-06C678B56BF2}"/>
              </a:ext>
            </a:extLst>
          </p:cNvPr>
          <p:cNvGrpSpPr/>
          <p:nvPr/>
        </p:nvGrpSpPr>
        <p:grpSpPr>
          <a:xfrm>
            <a:off x="1" y="125649"/>
            <a:ext cx="8643067" cy="4882101"/>
            <a:chOff x="1" y="0"/>
            <a:chExt cx="8643067" cy="488210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4E9270F-CDA3-0649-AC47-1E50A02F6810}"/>
                </a:ext>
              </a:extLst>
            </p:cNvPr>
            <p:cNvSpPr/>
            <p:nvPr/>
          </p:nvSpPr>
          <p:spPr>
            <a:xfrm>
              <a:off x="1" y="0"/>
              <a:ext cx="7911548" cy="4882101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2EC5514-01DC-FE42-A9D4-BCEF6EDC2C86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30FDBF5C-453D-5F42-9836-C57AC9E50B26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CE1CFB8-4E1C-9F4A-BDE8-6FAAA4519110}"/>
              </a:ext>
            </a:extLst>
          </p:cNvPr>
          <p:cNvGrpSpPr/>
          <p:nvPr/>
        </p:nvGrpSpPr>
        <p:grpSpPr>
          <a:xfrm>
            <a:off x="9133111" y="6243082"/>
            <a:ext cx="2922325" cy="430304"/>
            <a:chOff x="9269675" y="6335609"/>
            <a:chExt cx="2922325" cy="430304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5363AC3-BF8D-8B46-9C87-71AF0248125F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F02D0CC0-7C55-E44D-A9A3-21BA1553B567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3594734B-AAFB-B749-AD7C-C379B047A586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1CC27F6-EFDB-FA45-8E4C-031CE732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9DFE3DD-7B84-394B-9BCE-0F6A0355F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38" y="2560601"/>
            <a:ext cx="6517139" cy="31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4651EA-344D-4BC3-8D56-5C3EDC5EFC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D0C2B5A-BFA6-A046-A4E5-058E54F42C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0B2CED0-3C28-0F41-BFC1-07F7CC4A25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7C460695-213B-C940-93D0-CC16129F2D77}"/>
              </a:ext>
            </a:extLst>
          </p:cNvPr>
          <p:cNvGrpSpPr/>
          <p:nvPr/>
        </p:nvGrpSpPr>
        <p:grpSpPr>
          <a:xfrm>
            <a:off x="1" y="125649"/>
            <a:ext cx="8643067" cy="4882101"/>
            <a:chOff x="1" y="0"/>
            <a:chExt cx="8643067" cy="488210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FF777BC-E7F8-154E-A02C-05C6C2DBC430}"/>
                </a:ext>
              </a:extLst>
            </p:cNvPr>
            <p:cNvSpPr/>
            <p:nvPr/>
          </p:nvSpPr>
          <p:spPr>
            <a:xfrm>
              <a:off x="1" y="0"/>
              <a:ext cx="7911548" cy="4882101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67A4068B-1EEA-FF42-9D2F-596B47AD7008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8A80178C-2088-8C46-A16A-789EE1DE2B55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E3935A6F-0944-5D46-AEE7-D5B4F1ED7355}"/>
              </a:ext>
            </a:extLst>
          </p:cNvPr>
          <p:cNvGrpSpPr/>
          <p:nvPr/>
        </p:nvGrpSpPr>
        <p:grpSpPr>
          <a:xfrm>
            <a:off x="9133111" y="6182122"/>
            <a:ext cx="2922325" cy="430304"/>
            <a:chOff x="9269675" y="6335609"/>
            <a:chExt cx="2922325" cy="430304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1A68C39F-0BAC-BA41-91BD-FF47C90E08A6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1C971EDE-D8AB-114A-A2B8-2608E0FE0789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B55E02C2-23B7-6941-ACF5-867B6A45A8ED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C1F13935-844E-8040-90C8-8C95363D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434C3C7-666A-0D4D-87D6-25A2420CA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98" y="2566698"/>
            <a:ext cx="6475183" cy="31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1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A494034-7DC5-5046-8AC6-C8BA12A84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E80D2A52-A936-C84F-90C3-D4C8F60E0608}"/>
              </a:ext>
            </a:extLst>
          </p:cNvPr>
          <p:cNvGrpSpPr/>
          <p:nvPr/>
        </p:nvGrpSpPr>
        <p:grpSpPr>
          <a:xfrm>
            <a:off x="0" y="230588"/>
            <a:ext cx="10909190" cy="5132567"/>
            <a:chOff x="0" y="0"/>
            <a:chExt cx="8643068" cy="4405023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0AAC500-7DD7-DF4C-B70D-C8024ACFBBC6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181718B-4BB6-6B43-BD64-D5EF339D0830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E54E1331-1075-7D49-987C-0169609122AB}"/>
              </a:ext>
            </a:extLst>
          </p:cNvPr>
          <p:cNvGrpSpPr/>
          <p:nvPr/>
        </p:nvGrpSpPr>
        <p:grpSpPr>
          <a:xfrm>
            <a:off x="0" y="1494845"/>
            <a:ext cx="10193572" cy="5279666"/>
            <a:chOff x="0" y="0"/>
            <a:chExt cx="8643068" cy="4405023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93A6141-ED84-D94B-85C2-BFCA0D88A9EE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C6B9D761-51A7-9F42-B874-D4AB2262E409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675CE3D4-DB67-5E4E-AB14-4102CAF9AC0E}"/>
              </a:ext>
            </a:extLst>
          </p:cNvPr>
          <p:cNvSpPr txBox="1"/>
          <p:nvPr/>
        </p:nvSpPr>
        <p:spPr>
          <a:xfrm>
            <a:off x="647146" y="399325"/>
            <a:ext cx="101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Marknadsandelar och försäljning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53FBD21-DC5A-D844-9B5D-DB2B66FC4319}"/>
              </a:ext>
            </a:extLst>
          </p:cNvPr>
          <p:cNvSpPr txBox="1"/>
          <p:nvPr/>
        </p:nvSpPr>
        <p:spPr>
          <a:xfrm>
            <a:off x="647146" y="901643"/>
            <a:ext cx="1018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Procentuell andel av försäljningen 2020.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A3D0CFC9-BAC1-F149-B418-075FAD3B5955}"/>
              </a:ext>
            </a:extLst>
          </p:cNvPr>
          <p:cNvGrpSpPr/>
          <p:nvPr/>
        </p:nvGrpSpPr>
        <p:grpSpPr>
          <a:xfrm>
            <a:off x="9269675" y="6335609"/>
            <a:ext cx="2922325" cy="430304"/>
            <a:chOff x="9269675" y="6335609"/>
            <a:chExt cx="2922325" cy="430304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8C63EFF0-88AB-4A42-AAD2-D05E19C8EB9E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F6D9656-9E17-CF48-960B-FC4C31DBBAF1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0B2FA84-DC9C-F249-8628-63C6E9B3D533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340C6E23-E19A-4E42-94A9-C480A01AF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4CA90983-CB01-8249-B86D-ABAA5257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929" y="1568789"/>
            <a:ext cx="7851692" cy="49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2BAAABD-E807-E440-85D7-4E24D6CDAE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3EF3181A-3F1F-0F48-9820-E297A04B1859}"/>
              </a:ext>
            </a:extLst>
          </p:cNvPr>
          <p:cNvGrpSpPr/>
          <p:nvPr/>
        </p:nvGrpSpPr>
        <p:grpSpPr>
          <a:xfrm>
            <a:off x="0" y="2226366"/>
            <a:ext cx="10527527" cy="4628586"/>
            <a:chOff x="0" y="0"/>
            <a:chExt cx="8643068" cy="4405023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D2EFE68-056F-9F4E-82B4-F96C7A6B2A91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F827865-6C5D-0542-BBC7-487FD4A21E08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45C403F5-D98B-D641-9317-87B4D39920BA}"/>
              </a:ext>
            </a:extLst>
          </p:cNvPr>
          <p:cNvGrpSpPr/>
          <p:nvPr/>
        </p:nvGrpSpPr>
        <p:grpSpPr>
          <a:xfrm>
            <a:off x="0" y="0"/>
            <a:ext cx="11219290" cy="3196423"/>
            <a:chOff x="0" y="0"/>
            <a:chExt cx="8643068" cy="4405023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A5DB3DAC-84E6-C44A-BF76-A0DFB3803FCB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C752017-62F1-0D4D-99B3-28B7B11CDDD0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FF797B5D-80F7-C640-8471-64C13C2EFCF2}"/>
              </a:ext>
            </a:extLst>
          </p:cNvPr>
          <p:cNvSpPr txBox="1"/>
          <p:nvPr/>
        </p:nvSpPr>
        <p:spPr>
          <a:xfrm>
            <a:off x="896012" y="607118"/>
            <a:ext cx="101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Försäljning uppdelad på profiler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751A85D-3E9C-CF48-952E-7ABA33035791}"/>
              </a:ext>
            </a:extLst>
          </p:cNvPr>
          <p:cNvSpPr txBox="1"/>
          <p:nvPr/>
        </p:nvSpPr>
        <p:spPr>
          <a:xfrm>
            <a:off x="896012" y="1197704"/>
            <a:ext cx="1018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Respektive profils andel av den totala försäljningen.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588DA2F8-1A2A-954A-AB4A-19EE824CF9E7}"/>
              </a:ext>
            </a:extLst>
          </p:cNvPr>
          <p:cNvGrpSpPr/>
          <p:nvPr/>
        </p:nvGrpSpPr>
        <p:grpSpPr>
          <a:xfrm>
            <a:off x="9269675" y="6335609"/>
            <a:ext cx="2922325" cy="430304"/>
            <a:chOff x="9269675" y="6335609"/>
            <a:chExt cx="2922325" cy="430304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02657F9E-97DB-5A43-8DC0-125615760E0E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427C765-49C1-444E-B1D6-40630BB94EF4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D28B396-B55E-5444-BA5C-0B593D05F672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03DA2CEE-0FE7-2349-810A-95135493A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C172A51-B51E-1A4C-81D3-6A8C00DA0240}"/>
              </a:ext>
            </a:extLst>
          </p:cNvPr>
          <p:cNvGrpSpPr/>
          <p:nvPr/>
        </p:nvGrpSpPr>
        <p:grpSpPr>
          <a:xfrm>
            <a:off x="1036231" y="-323865"/>
            <a:ext cx="7921381" cy="7921381"/>
            <a:chOff x="1036231" y="-323865"/>
            <a:chExt cx="7921381" cy="7921381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4BED789-3643-1E40-A3D6-B27FA9624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63" t="92575" r="74055"/>
            <a:stretch/>
          </p:blipFill>
          <p:spPr>
            <a:xfrm>
              <a:off x="2682066" y="6233988"/>
              <a:ext cx="1009814" cy="508731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ED2377FD-7FAE-8F4A-8DA2-05F4B3836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231" y="-323865"/>
              <a:ext cx="7921381" cy="7921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07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8E0D585-A3FE-EE4C-B715-0B68A58F39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58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ACF8B2-A9C3-2341-B716-9C5CB97E4401}"/>
              </a:ext>
            </a:extLst>
          </p:cNvPr>
          <p:cNvGrpSpPr/>
          <p:nvPr/>
        </p:nvGrpSpPr>
        <p:grpSpPr>
          <a:xfrm>
            <a:off x="0" y="0"/>
            <a:ext cx="11219290" cy="3196423"/>
            <a:chOff x="0" y="0"/>
            <a:chExt cx="8643068" cy="4405023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05C7607E-4F4D-154C-A3AA-BE489F11DD18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19567BA-2824-3A43-A491-64832C4761B6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A60BCC48-B339-6B4E-B682-056195EE2D39}"/>
              </a:ext>
            </a:extLst>
          </p:cNvPr>
          <p:cNvSpPr txBox="1"/>
          <p:nvPr/>
        </p:nvSpPr>
        <p:spPr>
          <a:xfrm>
            <a:off x="659957" y="370001"/>
            <a:ext cx="101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Marknadsandelar i de nordiska länderna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6372CB0-4DC0-3F4B-92CB-B1C52F78F9F1}"/>
              </a:ext>
            </a:extLst>
          </p:cNvPr>
          <p:cNvGrpSpPr/>
          <p:nvPr/>
        </p:nvGrpSpPr>
        <p:grpSpPr>
          <a:xfrm>
            <a:off x="0" y="2226366"/>
            <a:ext cx="9159903" cy="4468632"/>
            <a:chOff x="0" y="0"/>
            <a:chExt cx="8643068" cy="4405023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D7E8DB4-C66A-E843-A177-95BBAFEAFEBA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A28FBEF-2AD2-8245-8E8E-BAE2AD120768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A79620ED-0DE3-1049-BF7F-0554E56CD068}"/>
              </a:ext>
            </a:extLst>
          </p:cNvPr>
          <p:cNvSpPr/>
          <p:nvPr/>
        </p:nvSpPr>
        <p:spPr>
          <a:xfrm>
            <a:off x="677837" y="64048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Källa: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NielsenIQ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(Norge och Finland),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Retail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Institute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Scandinavia (Danmark)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A17E570-5A7C-BD45-8B70-0B0F93CFA0A7}"/>
              </a:ext>
            </a:extLst>
          </p:cNvPr>
          <p:cNvGrpSpPr/>
          <p:nvPr/>
        </p:nvGrpSpPr>
        <p:grpSpPr>
          <a:xfrm>
            <a:off x="9269675" y="6335609"/>
            <a:ext cx="2922325" cy="430304"/>
            <a:chOff x="9269675" y="6335609"/>
            <a:chExt cx="2922325" cy="430304"/>
          </a:xfrm>
        </p:grpSpPr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5294DD39-9073-2B4D-9445-A10E209667A9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1AB0C64-852E-D542-9AF1-77F3167732E3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60AA15A-E306-7748-AC88-B86DD5DD06B5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FF6C36B7-BB0C-1E4A-B2E9-68ACAC175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45165FE-6A6A-9642-B652-260FB96B4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43" y="1294000"/>
            <a:ext cx="8008568" cy="46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8E0D585-A3FE-EE4C-B715-0B68A58F39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58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ACF8B2-A9C3-2341-B716-9C5CB97E4401}"/>
              </a:ext>
            </a:extLst>
          </p:cNvPr>
          <p:cNvGrpSpPr/>
          <p:nvPr/>
        </p:nvGrpSpPr>
        <p:grpSpPr>
          <a:xfrm>
            <a:off x="0" y="0"/>
            <a:ext cx="11219290" cy="3196423"/>
            <a:chOff x="0" y="0"/>
            <a:chExt cx="8643068" cy="4405023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05C7607E-4F4D-154C-A3AA-BE489F11DD18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19567BA-2824-3A43-A491-64832C4761B6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A60BCC48-B339-6B4E-B682-056195EE2D39}"/>
              </a:ext>
            </a:extLst>
          </p:cNvPr>
          <p:cNvSpPr txBox="1"/>
          <p:nvPr/>
        </p:nvSpPr>
        <p:spPr>
          <a:xfrm>
            <a:off x="659957" y="370001"/>
            <a:ext cx="101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Marknadsandelar i de nordiska länderna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6372CB0-4DC0-3F4B-92CB-B1C52F78F9F1}"/>
              </a:ext>
            </a:extLst>
          </p:cNvPr>
          <p:cNvGrpSpPr/>
          <p:nvPr/>
        </p:nvGrpSpPr>
        <p:grpSpPr>
          <a:xfrm>
            <a:off x="0" y="2226366"/>
            <a:ext cx="9159903" cy="4468632"/>
            <a:chOff x="0" y="0"/>
            <a:chExt cx="8643068" cy="4405023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D7E8DB4-C66A-E843-A177-95BBAFEAFEBA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A28FBEF-2AD2-8245-8E8E-BAE2AD120768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A79620ED-0DE3-1049-BF7F-0554E56CD068}"/>
              </a:ext>
            </a:extLst>
          </p:cNvPr>
          <p:cNvSpPr/>
          <p:nvPr/>
        </p:nvSpPr>
        <p:spPr>
          <a:xfrm>
            <a:off x="677837" y="64048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Källa: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NielsenIQ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(Norge och Finland),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Retail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Institute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Scandinavia (Danmark)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C660D54-5DE6-0443-85C1-4B3000428B53}"/>
              </a:ext>
            </a:extLst>
          </p:cNvPr>
          <p:cNvGrpSpPr/>
          <p:nvPr/>
        </p:nvGrpSpPr>
        <p:grpSpPr>
          <a:xfrm>
            <a:off x="9269675" y="6335609"/>
            <a:ext cx="2922325" cy="430304"/>
            <a:chOff x="9269675" y="6335609"/>
            <a:chExt cx="2922325" cy="430304"/>
          </a:xfrm>
        </p:grpSpPr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E48CC79D-0C25-084C-945D-1A5418AAC70F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8EA921D-31B0-1649-B4B5-D3FA1055BEF9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01CBD266-27C9-F545-9AD5-C48127A85439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594CEEBD-B6E7-B046-B625-A802F8A9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23CC8345-C50D-7F40-8512-AACB112EA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189" y="1505996"/>
            <a:ext cx="7153714" cy="45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4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8E0D585-A3FE-EE4C-B715-0B68A58F39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58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ACF8B2-A9C3-2341-B716-9C5CB97E4401}"/>
              </a:ext>
            </a:extLst>
          </p:cNvPr>
          <p:cNvGrpSpPr/>
          <p:nvPr/>
        </p:nvGrpSpPr>
        <p:grpSpPr>
          <a:xfrm>
            <a:off x="0" y="0"/>
            <a:ext cx="11219290" cy="3196423"/>
            <a:chOff x="0" y="0"/>
            <a:chExt cx="8643068" cy="4405023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05C7607E-4F4D-154C-A3AA-BE489F11DD18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19567BA-2824-3A43-A491-64832C4761B6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A60BCC48-B339-6B4E-B682-056195EE2D39}"/>
              </a:ext>
            </a:extLst>
          </p:cNvPr>
          <p:cNvSpPr txBox="1"/>
          <p:nvPr/>
        </p:nvSpPr>
        <p:spPr>
          <a:xfrm>
            <a:off x="659957" y="370001"/>
            <a:ext cx="101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Marknadsandelar i de nordiska länderna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6372CB0-4DC0-3F4B-92CB-B1C52F78F9F1}"/>
              </a:ext>
            </a:extLst>
          </p:cNvPr>
          <p:cNvGrpSpPr/>
          <p:nvPr/>
        </p:nvGrpSpPr>
        <p:grpSpPr>
          <a:xfrm>
            <a:off x="0" y="2226366"/>
            <a:ext cx="9159903" cy="4468632"/>
            <a:chOff x="0" y="0"/>
            <a:chExt cx="8643068" cy="4405023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D7E8DB4-C66A-E843-A177-95BBAFEAFEBA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A28FBEF-2AD2-8245-8E8E-BAE2AD120768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A79620ED-0DE3-1049-BF7F-0554E56CD068}"/>
              </a:ext>
            </a:extLst>
          </p:cNvPr>
          <p:cNvSpPr/>
          <p:nvPr/>
        </p:nvSpPr>
        <p:spPr>
          <a:xfrm>
            <a:off x="677837" y="64048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Källa: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NielsenIQ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(Norge och Finland),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Retail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Institute</a:t>
            </a:r>
            <a:r>
              <a:rPr lang="sv-SE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Scandinavia (Danmark)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60EC78C-7804-7845-81DE-5E2A8418F189}"/>
              </a:ext>
            </a:extLst>
          </p:cNvPr>
          <p:cNvGrpSpPr/>
          <p:nvPr/>
        </p:nvGrpSpPr>
        <p:grpSpPr>
          <a:xfrm>
            <a:off x="9269675" y="6335609"/>
            <a:ext cx="2922325" cy="430304"/>
            <a:chOff x="9269675" y="6335609"/>
            <a:chExt cx="2922325" cy="430304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26D8873B-00A2-1B4B-9E1A-24DAE5D4B8FC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59908118-2F39-C140-8063-9F7BCE8AE71E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B3866922-369A-E44E-B4A6-65B3D64497B2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4E51B714-F5A7-AD4A-A4DE-7D63B5EF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537C784C-CDF4-504C-9CCD-FB22EAA7B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942" y="1209223"/>
            <a:ext cx="6192836" cy="478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0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F397352-019B-1440-B67F-7C6B78C777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BAD2397-90D9-F245-B653-DD573B3CFC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9E2E4F5C-3F16-DC4C-8DE1-B4DAB816B881}"/>
              </a:ext>
            </a:extLst>
          </p:cNvPr>
          <p:cNvGrpSpPr/>
          <p:nvPr/>
        </p:nvGrpSpPr>
        <p:grpSpPr>
          <a:xfrm>
            <a:off x="0" y="0"/>
            <a:ext cx="8643068" cy="4405023"/>
            <a:chOff x="0" y="0"/>
            <a:chExt cx="8643068" cy="4405023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D6E978E-1663-B648-A9B9-8EC83349DFD8}"/>
                </a:ext>
              </a:extLst>
            </p:cNvPr>
            <p:cNvSpPr/>
            <p:nvPr/>
          </p:nvSpPr>
          <p:spPr>
            <a:xfrm>
              <a:off x="0" y="0"/>
              <a:ext cx="8221649" cy="4405023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A2F930D-1482-3544-8A61-17BDE0615677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AD9A7BAE-B014-804B-B1C3-E29711E57CED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CFE5BC6-3233-C444-90A1-2D23B785EEAF}"/>
              </a:ext>
            </a:extLst>
          </p:cNvPr>
          <p:cNvGrpSpPr/>
          <p:nvPr/>
        </p:nvGrpSpPr>
        <p:grpSpPr>
          <a:xfrm>
            <a:off x="9133111" y="6204982"/>
            <a:ext cx="2922325" cy="430304"/>
            <a:chOff x="9269675" y="6335609"/>
            <a:chExt cx="2922325" cy="430304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B8FF16E3-CC81-AF4D-8AF2-1E27D3C0E41C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3E993BD-4378-A743-824D-97B68EF25852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7919085B-C4B4-DD43-BCBB-12D3DF611FA4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85D1E74-26EF-F84B-A46D-A7939B60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05198B-C496-974E-8D12-CD03D3C4A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74" y="2752754"/>
            <a:ext cx="6517146" cy="27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0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38D13D6-ED4B-D44D-8E3B-24D4E44981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6A771B3-3034-A74C-87A4-65A92F828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789ECA23-A799-CB49-80CD-257FB1939DC4}"/>
              </a:ext>
            </a:extLst>
          </p:cNvPr>
          <p:cNvGrpSpPr/>
          <p:nvPr/>
        </p:nvGrpSpPr>
        <p:grpSpPr>
          <a:xfrm>
            <a:off x="1" y="0"/>
            <a:ext cx="8643067" cy="4882101"/>
            <a:chOff x="1" y="0"/>
            <a:chExt cx="8643067" cy="48821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5946D61B-8681-8E44-AA08-7F517D3415E2}"/>
                </a:ext>
              </a:extLst>
            </p:cNvPr>
            <p:cNvSpPr/>
            <p:nvPr/>
          </p:nvSpPr>
          <p:spPr>
            <a:xfrm>
              <a:off x="1" y="0"/>
              <a:ext cx="7911548" cy="4882101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ED4466E-66FD-194D-BAF2-DCF1E018C4C6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F78E7180-2EFD-914E-A2A9-99A00656BC69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1299676F-D791-624C-836B-50FF0536CD71}"/>
              </a:ext>
            </a:extLst>
          </p:cNvPr>
          <p:cNvGrpSpPr/>
          <p:nvPr/>
        </p:nvGrpSpPr>
        <p:grpSpPr>
          <a:xfrm>
            <a:off x="9133111" y="6204982"/>
            <a:ext cx="2922325" cy="430304"/>
            <a:chOff x="9269675" y="6335609"/>
            <a:chExt cx="2922325" cy="430304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0ED1D659-7E09-5748-9D09-04EE05983BE9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50D703AB-A26A-3C43-98D2-9DFAD4EB182F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CD8CD20-2703-3E4B-9E3F-CEB5FFB773F0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04D73D62-42C4-014D-B965-9743EEC72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E3A2A11-78B6-BE4D-821A-E87F24986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70" y="2546020"/>
            <a:ext cx="6517145" cy="31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9B52F4A-F950-F444-968B-87FDCC6C6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452FF0A-5599-154E-9805-1DA97ADC54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A88A3290-20A0-9943-A94F-E0A929E0049B}"/>
              </a:ext>
            </a:extLst>
          </p:cNvPr>
          <p:cNvGrpSpPr/>
          <p:nvPr/>
        </p:nvGrpSpPr>
        <p:grpSpPr>
          <a:xfrm>
            <a:off x="1" y="0"/>
            <a:ext cx="8643067" cy="4882101"/>
            <a:chOff x="1" y="0"/>
            <a:chExt cx="8643067" cy="48821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51C0442-F4F2-0A4E-BD49-EFA009B52F8A}"/>
                </a:ext>
              </a:extLst>
            </p:cNvPr>
            <p:cNvSpPr/>
            <p:nvPr/>
          </p:nvSpPr>
          <p:spPr>
            <a:xfrm>
              <a:off x="1" y="0"/>
              <a:ext cx="7911548" cy="4882101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B55B35D-93BE-CD44-AC45-3DF9B53E591F}"/>
                </a:ext>
              </a:extLst>
            </p:cNvPr>
            <p:cNvSpPr/>
            <p:nvPr/>
          </p:nvSpPr>
          <p:spPr>
            <a:xfrm>
              <a:off x="79513" y="1399430"/>
              <a:ext cx="8563555" cy="866692"/>
            </a:xfrm>
            <a:prstGeom prst="rect">
              <a:avLst/>
            </a:prstGeom>
            <a:solidFill>
              <a:srgbClr val="F0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142B6A07-585B-9C47-BF9B-83DC2D74FB4F}"/>
              </a:ext>
            </a:extLst>
          </p:cNvPr>
          <p:cNvSpPr txBox="1"/>
          <p:nvPr/>
        </p:nvSpPr>
        <p:spPr>
          <a:xfrm>
            <a:off x="636104" y="439293"/>
            <a:ext cx="656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8E82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Regionvisa uppdelningar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75E668F-A6A3-474C-8C79-DB598EC50FEC}"/>
              </a:ext>
            </a:extLst>
          </p:cNvPr>
          <p:cNvGrpSpPr/>
          <p:nvPr/>
        </p:nvGrpSpPr>
        <p:grpSpPr>
          <a:xfrm>
            <a:off x="9133111" y="6204982"/>
            <a:ext cx="2922325" cy="430304"/>
            <a:chOff x="9269675" y="6335609"/>
            <a:chExt cx="2922325" cy="430304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7272B73A-7B10-6B4B-842A-5C3A371BB766}"/>
                </a:ext>
              </a:extLst>
            </p:cNvPr>
            <p:cNvGrpSpPr/>
            <p:nvPr/>
          </p:nvGrpSpPr>
          <p:grpSpPr>
            <a:xfrm>
              <a:off x="9269675" y="6335609"/>
              <a:ext cx="2922325" cy="430304"/>
              <a:chOff x="0" y="0"/>
              <a:chExt cx="8643068" cy="4405023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70B5F619-6368-994D-A5C9-8F6793FDD319}"/>
                  </a:ext>
                </a:extLst>
              </p:cNvPr>
              <p:cNvSpPr/>
              <p:nvPr/>
            </p:nvSpPr>
            <p:spPr>
              <a:xfrm>
                <a:off x="0" y="0"/>
                <a:ext cx="8221649" cy="4405023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AB0B0D3B-A41D-F244-9BB8-3ADA6C1665A6}"/>
                  </a:ext>
                </a:extLst>
              </p:cNvPr>
              <p:cNvSpPr/>
              <p:nvPr/>
            </p:nvSpPr>
            <p:spPr>
              <a:xfrm>
                <a:off x="79513" y="1399430"/>
                <a:ext cx="8563555" cy="866692"/>
              </a:xfrm>
              <a:prstGeom prst="rect">
                <a:avLst/>
              </a:prstGeom>
              <a:solidFill>
                <a:srgbClr val="F0ED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662131A4-F4A4-0E4D-BA40-275CEC3BF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4089" y="6345712"/>
              <a:ext cx="1713428" cy="296307"/>
            </a:xfrm>
            <a:prstGeom prst="rect">
              <a:avLst/>
            </a:prstGeom>
          </p:spPr>
        </p:pic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FC2D556-080D-E848-9006-08FDDD201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68" y="2546020"/>
            <a:ext cx="6517145" cy="31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7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199</Words>
  <Application>Microsoft Macintosh PowerPoint</Application>
  <PresentationFormat>Bredbild</PresentationFormat>
  <Paragraphs>25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Holgersson</dc:creator>
  <cp:lastModifiedBy>Daniel Lundvall</cp:lastModifiedBy>
  <cp:revision>48</cp:revision>
  <dcterms:created xsi:type="dcterms:W3CDTF">2018-05-31T11:45:23Z</dcterms:created>
  <dcterms:modified xsi:type="dcterms:W3CDTF">2021-11-15T09:24:34Z</dcterms:modified>
</cp:coreProperties>
</file>